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3" r:id="rId3"/>
    <p:sldId id="292" r:id="rId4"/>
    <p:sldId id="294" r:id="rId5"/>
    <p:sldId id="291" r:id="rId6"/>
    <p:sldId id="295" r:id="rId7"/>
    <p:sldId id="275" r:id="rId8"/>
    <p:sldId id="296" r:id="rId9"/>
  </p:sldIdLst>
  <p:sldSz cx="9144000" cy="6858000" type="screen4x3"/>
  <p:notesSz cx="7010400" cy="92964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B050"/>
    <a:srgbClr val="FFFF66"/>
    <a:srgbClr val="0070C0"/>
    <a:srgbClr val="E1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235" autoAdjust="0"/>
  </p:normalViewPr>
  <p:slideViewPr>
    <p:cSldViewPr>
      <p:cViewPr varScale="1">
        <p:scale>
          <a:sx n="69" d="100"/>
          <a:sy n="69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0F548D-D7E7-4424-AA98-0FCC93F1EF46}" type="doc">
      <dgm:prSet loTypeId="urn:microsoft.com/office/officeart/2005/8/layout/funnel1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312DF91-BF82-4403-8648-C0A37FA410C0}">
      <dgm:prSet phldrT="[Text]"/>
      <dgm:spPr/>
      <dgm:t>
        <a:bodyPr/>
        <a:lstStyle/>
        <a:p>
          <a:r>
            <a:rPr lang="en-US" smtClean="0"/>
            <a:t>Strategic</a:t>
          </a:r>
          <a:endParaRPr lang="en-US" dirty="0"/>
        </a:p>
      </dgm:t>
    </dgm:pt>
    <dgm:pt modelId="{41B1E550-F5EB-465B-89A8-9F7242527991}" type="parTrans" cxnId="{CE462206-EC00-4A1E-ABCD-05AC85C56468}">
      <dgm:prSet/>
      <dgm:spPr/>
      <dgm:t>
        <a:bodyPr/>
        <a:lstStyle/>
        <a:p>
          <a:endParaRPr lang="en-US"/>
        </a:p>
      </dgm:t>
    </dgm:pt>
    <dgm:pt modelId="{0C1D072E-EB35-42B1-9255-346593E07A32}" type="sibTrans" cxnId="{CE462206-EC00-4A1E-ABCD-05AC85C56468}">
      <dgm:prSet/>
      <dgm:spPr/>
      <dgm:t>
        <a:bodyPr/>
        <a:lstStyle/>
        <a:p>
          <a:endParaRPr lang="en-US"/>
        </a:p>
      </dgm:t>
    </dgm:pt>
    <dgm:pt modelId="{3281C34A-4E33-4BF8-B707-1C576B406A93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/>
            <a:t>Operational</a:t>
          </a:r>
          <a:endParaRPr lang="en-US" dirty="0"/>
        </a:p>
      </dgm:t>
    </dgm:pt>
    <dgm:pt modelId="{4CE279A8-726D-4599-AA8A-997C4AA84DD6}" type="parTrans" cxnId="{9FEB14C7-3761-4296-8E60-44FAEC243477}">
      <dgm:prSet/>
      <dgm:spPr/>
      <dgm:t>
        <a:bodyPr/>
        <a:lstStyle/>
        <a:p>
          <a:endParaRPr lang="en-US"/>
        </a:p>
      </dgm:t>
    </dgm:pt>
    <dgm:pt modelId="{DF7FE1CB-7BB8-4E42-842F-27879162713A}" type="sibTrans" cxnId="{9FEB14C7-3761-4296-8E60-44FAEC243477}">
      <dgm:prSet/>
      <dgm:spPr/>
      <dgm:t>
        <a:bodyPr/>
        <a:lstStyle/>
        <a:p>
          <a:endParaRPr lang="en-US"/>
        </a:p>
      </dgm:t>
    </dgm:pt>
    <dgm:pt modelId="{1EBEF07F-472A-48F8-8727-84503067DD19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100" dirty="0" smtClean="0"/>
            <a:t>R&amp;D</a:t>
          </a:r>
          <a:endParaRPr lang="en-US" sz="2100" dirty="0"/>
        </a:p>
      </dgm:t>
    </dgm:pt>
    <dgm:pt modelId="{622A3E5B-0207-49AF-B41B-7368467AD6A9}" type="parTrans" cxnId="{93195FB9-69F2-443A-9F51-ADB4D2553799}">
      <dgm:prSet/>
      <dgm:spPr/>
      <dgm:t>
        <a:bodyPr/>
        <a:lstStyle/>
        <a:p>
          <a:endParaRPr lang="en-US"/>
        </a:p>
      </dgm:t>
    </dgm:pt>
    <dgm:pt modelId="{9404BBE9-14F7-4493-8241-4ADA43B60105}" type="sibTrans" cxnId="{93195FB9-69F2-443A-9F51-ADB4D2553799}">
      <dgm:prSet/>
      <dgm:spPr/>
      <dgm:t>
        <a:bodyPr/>
        <a:lstStyle/>
        <a:p>
          <a:endParaRPr lang="en-US"/>
        </a:p>
      </dgm:t>
    </dgm:pt>
    <dgm:pt modelId="{1E28CAB2-8552-4428-BFB1-B066982C73C5}">
      <dgm:prSet phldrT="[Text]"/>
      <dgm:spPr/>
      <dgm:t>
        <a:bodyPr/>
        <a:lstStyle/>
        <a:p>
          <a:r>
            <a:rPr lang="en-US" dirty="0" smtClean="0"/>
            <a:t>Superintendent’s Funding Request</a:t>
          </a:r>
          <a:endParaRPr lang="en-US" dirty="0"/>
        </a:p>
      </dgm:t>
    </dgm:pt>
    <dgm:pt modelId="{693A5EBE-3EBB-46B1-882F-3551038974FA}" type="parTrans" cxnId="{4B466F93-E4DE-4661-A5A0-D0E49FD3AEE1}">
      <dgm:prSet/>
      <dgm:spPr/>
      <dgm:t>
        <a:bodyPr/>
        <a:lstStyle/>
        <a:p>
          <a:endParaRPr lang="en-US"/>
        </a:p>
      </dgm:t>
    </dgm:pt>
    <dgm:pt modelId="{8D11BA98-0673-4273-B57D-931DF1183900}" type="sibTrans" cxnId="{4B466F93-E4DE-4661-A5A0-D0E49FD3AEE1}">
      <dgm:prSet/>
      <dgm:spPr/>
      <dgm:t>
        <a:bodyPr/>
        <a:lstStyle/>
        <a:p>
          <a:endParaRPr lang="en-US"/>
        </a:p>
      </dgm:t>
    </dgm:pt>
    <dgm:pt modelId="{31B5BF36-2B67-4333-8219-477420E14445}">
      <dgm:prSet phldrT="[Text]" custLinFactNeighborX="-3901" custLinFactNeighborY="-3170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4472B4F8-84F4-4BFD-A121-2DF193934837}" type="parTrans" cxnId="{1DB842BD-1A99-4CB3-A5B8-FE7BC7D8668B}">
      <dgm:prSet/>
      <dgm:spPr/>
      <dgm:t>
        <a:bodyPr/>
        <a:lstStyle/>
        <a:p>
          <a:endParaRPr lang="en-US"/>
        </a:p>
      </dgm:t>
    </dgm:pt>
    <dgm:pt modelId="{3BD77899-4782-41F6-BBDB-30B3CE56706E}" type="sibTrans" cxnId="{1DB842BD-1A99-4CB3-A5B8-FE7BC7D8668B}">
      <dgm:prSet/>
      <dgm:spPr/>
      <dgm:t>
        <a:bodyPr/>
        <a:lstStyle/>
        <a:p>
          <a:endParaRPr lang="en-US"/>
        </a:p>
      </dgm:t>
    </dgm:pt>
    <dgm:pt modelId="{AB56C7C9-F286-4C82-B197-470C37705041}">
      <dgm:prSet phldrT="[Text]" custLinFactNeighborX="-3901" custLinFactNeighborY="-3170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 dirty="0"/>
        </a:p>
      </dgm:t>
    </dgm:pt>
    <dgm:pt modelId="{CF16C4B0-7E82-464A-89A5-76744DED92DB}" type="parTrans" cxnId="{01F6FC0C-265F-4088-9483-166B57477E07}">
      <dgm:prSet/>
      <dgm:spPr/>
      <dgm:t>
        <a:bodyPr/>
        <a:lstStyle/>
        <a:p>
          <a:endParaRPr lang="en-US"/>
        </a:p>
      </dgm:t>
    </dgm:pt>
    <dgm:pt modelId="{5BFF38BB-E1C1-45DB-9D5E-9C050D265A4D}" type="sibTrans" cxnId="{01F6FC0C-265F-4088-9483-166B57477E07}">
      <dgm:prSet/>
      <dgm:spPr/>
      <dgm:t>
        <a:bodyPr/>
        <a:lstStyle/>
        <a:p>
          <a:endParaRPr lang="en-US"/>
        </a:p>
      </dgm:t>
    </dgm:pt>
    <dgm:pt modelId="{54B77F2D-3DBC-4ED2-BB2A-58774B5E00ED}">
      <dgm:prSet phldrT="[Text]" custLinFactNeighborX="-3901" custLinFactNeighborY="-3170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AD683C41-65B0-4223-BE1A-01812E96F544}" type="parTrans" cxnId="{64DD4922-7BE6-41D6-8F47-567B4E3A8ACA}">
      <dgm:prSet/>
      <dgm:spPr/>
      <dgm:t>
        <a:bodyPr/>
        <a:lstStyle/>
        <a:p>
          <a:endParaRPr lang="en-US"/>
        </a:p>
      </dgm:t>
    </dgm:pt>
    <dgm:pt modelId="{B058B853-8BAC-4BAD-8029-8C08096FD016}" type="sibTrans" cxnId="{64DD4922-7BE6-41D6-8F47-567B4E3A8ACA}">
      <dgm:prSet/>
      <dgm:spPr/>
      <dgm:t>
        <a:bodyPr/>
        <a:lstStyle/>
        <a:p>
          <a:endParaRPr lang="en-US"/>
        </a:p>
      </dgm:t>
    </dgm:pt>
    <dgm:pt modelId="{D91C9E37-D6B3-4313-AED2-90AA593C8F4B}" type="pres">
      <dgm:prSet presAssocID="{2E0F548D-D7E7-4424-AA98-0FCC93F1EF4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474529-571C-49DC-BBC6-494243465311}" type="pres">
      <dgm:prSet presAssocID="{2E0F548D-D7E7-4424-AA98-0FCC93F1EF46}" presName="ellipse" presStyleLbl="trBgShp" presStyleIdx="0" presStyleCnt="1"/>
      <dgm:spPr/>
      <dgm:t>
        <a:bodyPr/>
        <a:lstStyle/>
        <a:p>
          <a:endParaRPr lang="en-US"/>
        </a:p>
      </dgm:t>
    </dgm:pt>
    <dgm:pt modelId="{656FCB76-BBB1-4DA7-AF25-B733EA8EDBC3}" type="pres">
      <dgm:prSet presAssocID="{2E0F548D-D7E7-4424-AA98-0FCC93F1EF46}" presName="arrow1" presStyleLbl="fgShp" presStyleIdx="0" presStyleCnt="1"/>
      <dgm:spPr/>
      <dgm:t>
        <a:bodyPr/>
        <a:lstStyle/>
        <a:p>
          <a:endParaRPr lang="en-US"/>
        </a:p>
      </dgm:t>
    </dgm:pt>
    <dgm:pt modelId="{FCF39F73-B9D3-420A-96DC-81B7EE2041CF}" type="pres">
      <dgm:prSet presAssocID="{2E0F548D-D7E7-4424-AA98-0FCC93F1EF46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B4F3B5-98F7-4F55-BF0E-92EE19BAA6AB}" type="pres">
      <dgm:prSet presAssocID="{3281C34A-4E33-4BF8-B707-1C576B406A93}" presName="item1" presStyleLbl="node1" presStyleIdx="0" presStyleCnt="3" custLinFactNeighborX="-3901" custLinFactNeighborY="-31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56A8A8-D22C-4CE5-B218-B2C84B8FE4C5}" type="pres">
      <dgm:prSet presAssocID="{1EBEF07F-472A-48F8-8727-84503067DD19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4FFA49-FDBE-4F02-B149-464B2DC0970C}" type="pres">
      <dgm:prSet presAssocID="{1E28CAB2-8552-4428-BFB1-B066982C73C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5C34E5-3E2F-45FA-9D85-BD63F4D4557A}" type="pres">
      <dgm:prSet presAssocID="{2E0F548D-D7E7-4424-AA98-0FCC93F1EF46}" presName="funnel" presStyleLbl="trAlignAcc1" presStyleIdx="0" presStyleCnt="1" custLinFactNeighborX="-794" custLinFactNeighborY="-141"/>
      <dgm:spPr/>
      <dgm:t>
        <a:bodyPr/>
        <a:lstStyle/>
        <a:p>
          <a:endParaRPr lang="en-US"/>
        </a:p>
      </dgm:t>
    </dgm:pt>
  </dgm:ptLst>
  <dgm:cxnLst>
    <dgm:cxn modelId="{1DB842BD-1A99-4CB3-A5B8-FE7BC7D8668B}" srcId="{2E0F548D-D7E7-4424-AA98-0FCC93F1EF46}" destId="{31B5BF36-2B67-4333-8219-477420E14445}" srcOrd="4" destOrd="0" parTransId="{4472B4F8-84F4-4BFD-A121-2DF193934837}" sibTransId="{3BD77899-4782-41F6-BBDB-30B3CE56706E}"/>
    <dgm:cxn modelId="{B3FA99E1-7969-4517-8359-4151E8F8F6CD}" type="presOf" srcId="{8312DF91-BF82-4403-8648-C0A37FA410C0}" destId="{D84FFA49-FDBE-4F02-B149-464B2DC0970C}" srcOrd="0" destOrd="0" presId="urn:microsoft.com/office/officeart/2005/8/layout/funnel1"/>
    <dgm:cxn modelId="{01F6FC0C-265F-4088-9483-166B57477E07}" srcId="{2E0F548D-D7E7-4424-AA98-0FCC93F1EF46}" destId="{AB56C7C9-F286-4C82-B197-470C37705041}" srcOrd="5" destOrd="0" parTransId="{CF16C4B0-7E82-464A-89A5-76744DED92DB}" sibTransId="{5BFF38BB-E1C1-45DB-9D5E-9C050D265A4D}"/>
    <dgm:cxn modelId="{64DD4922-7BE6-41D6-8F47-567B4E3A8ACA}" srcId="{2E0F548D-D7E7-4424-AA98-0FCC93F1EF46}" destId="{54B77F2D-3DBC-4ED2-BB2A-58774B5E00ED}" srcOrd="6" destOrd="0" parTransId="{AD683C41-65B0-4223-BE1A-01812E96F544}" sibTransId="{B058B853-8BAC-4BAD-8029-8C08096FD016}"/>
    <dgm:cxn modelId="{3E0FEE9C-8609-4D63-85DB-6F8A8AEAA41E}" type="presOf" srcId="{1E28CAB2-8552-4428-BFB1-B066982C73C5}" destId="{FCF39F73-B9D3-420A-96DC-81B7EE2041CF}" srcOrd="0" destOrd="0" presId="urn:microsoft.com/office/officeart/2005/8/layout/funnel1"/>
    <dgm:cxn modelId="{E5DD9E4E-F62F-45AD-99CE-97847CC9F9D6}" type="presOf" srcId="{3281C34A-4E33-4BF8-B707-1C576B406A93}" destId="{8E56A8A8-D22C-4CE5-B218-B2C84B8FE4C5}" srcOrd="0" destOrd="0" presId="urn:microsoft.com/office/officeart/2005/8/layout/funnel1"/>
    <dgm:cxn modelId="{CE462206-EC00-4A1E-ABCD-05AC85C56468}" srcId="{2E0F548D-D7E7-4424-AA98-0FCC93F1EF46}" destId="{8312DF91-BF82-4403-8648-C0A37FA410C0}" srcOrd="0" destOrd="0" parTransId="{41B1E550-F5EB-465B-89A8-9F7242527991}" sibTransId="{0C1D072E-EB35-42B1-9255-346593E07A32}"/>
    <dgm:cxn modelId="{A6CD36DC-93D2-4B01-9140-DACD6CC86465}" type="presOf" srcId="{1EBEF07F-472A-48F8-8727-84503067DD19}" destId="{41B4F3B5-98F7-4F55-BF0E-92EE19BAA6AB}" srcOrd="0" destOrd="0" presId="urn:microsoft.com/office/officeart/2005/8/layout/funnel1"/>
    <dgm:cxn modelId="{4B466F93-E4DE-4661-A5A0-D0E49FD3AEE1}" srcId="{2E0F548D-D7E7-4424-AA98-0FCC93F1EF46}" destId="{1E28CAB2-8552-4428-BFB1-B066982C73C5}" srcOrd="3" destOrd="0" parTransId="{693A5EBE-3EBB-46B1-882F-3551038974FA}" sibTransId="{8D11BA98-0673-4273-B57D-931DF1183900}"/>
    <dgm:cxn modelId="{93195FB9-69F2-443A-9F51-ADB4D2553799}" srcId="{2E0F548D-D7E7-4424-AA98-0FCC93F1EF46}" destId="{1EBEF07F-472A-48F8-8727-84503067DD19}" srcOrd="2" destOrd="0" parTransId="{622A3E5B-0207-49AF-B41B-7368467AD6A9}" sibTransId="{9404BBE9-14F7-4493-8241-4ADA43B60105}"/>
    <dgm:cxn modelId="{58B603EB-74D0-4431-89E4-A500DFE16F1C}" type="presOf" srcId="{2E0F548D-D7E7-4424-AA98-0FCC93F1EF46}" destId="{D91C9E37-D6B3-4313-AED2-90AA593C8F4B}" srcOrd="0" destOrd="0" presId="urn:microsoft.com/office/officeart/2005/8/layout/funnel1"/>
    <dgm:cxn modelId="{9FEB14C7-3761-4296-8E60-44FAEC243477}" srcId="{2E0F548D-D7E7-4424-AA98-0FCC93F1EF46}" destId="{3281C34A-4E33-4BF8-B707-1C576B406A93}" srcOrd="1" destOrd="0" parTransId="{4CE279A8-726D-4599-AA8A-997C4AA84DD6}" sibTransId="{DF7FE1CB-7BB8-4E42-842F-27879162713A}"/>
    <dgm:cxn modelId="{3CA2A564-4085-4F9C-A192-DE6A464D1D12}" type="presParOf" srcId="{D91C9E37-D6B3-4313-AED2-90AA593C8F4B}" destId="{E6474529-571C-49DC-BBC6-494243465311}" srcOrd="0" destOrd="0" presId="urn:microsoft.com/office/officeart/2005/8/layout/funnel1"/>
    <dgm:cxn modelId="{E2C4F3BF-3CD5-4CE5-B0E1-A318C1EA39DC}" type="presParOf" srcId="{D91C9E37-D6B3-4313-AED2-90AA593C8F4B}" destId="{656FCB76-BBB1-4DA7-AF25-B733EA8EDBC3}" srcOrd="1" destOrd="0" presId="urn:microsoft.com/office/officeart/2005/8/layout/funnel1"/>
    <dgm:cxn modelId="{E2C9EF78-FFFA-47DB-B5C6-B32170EEDD6A}" type="presParOf" srcId="{D91C9E37-D6B3-4313-AED2-90AA593C8F4B}" destId="{FCF39F73-B9D3-420A-96DC-81B7EE2041CF}" srcOrd="2" destOrd="0" presId="urn:microsoft.com/office/officeart/2005/8/layout/funnel1"/>
    <dgm:cxn modelId="{ED60CB63-B959-4CD7-B2EC-05AEB7CC10DC}" type="presParOf" srcId="{D91C9E37-D6B3-4313-AED2-90AA593C8F4B}" destId="{41B4F3B5-98F7-4F55-BF0E-92EE19BAA6AB}" srcOrd="3" destOrd="0" presId="urn:microsoft.com/office/officeart/2005/8/layout/funnel1"/>
    <dgm:cxn modelId="{2ABF97BE-E2F5-4FF9-A2AA-F6F763AC3AAF}" type="presParOf" srcId="{D91C9E37-D6B3-4313-AED2-90AA593C8F4B}" destId="{8E56A8A8-D22C-4CE5-B218-B2C84B8FE4C5}" srcOrd="4" destOrd="0" presId="urn:microsoft.com/office/officeart/2005/8/layout/funnel1"/>
    <dgm:cxn modelId="{FFFF9818-E20F-4BC2-A469-CEECC0D8BC93}" type="presParOf" srcId="{D91C9E37-D6B3-4313-AED2-90AA593C8F4B}" destId="{D84FFA49-FDBE-4F02-B149-464B2DC0970C}" srcOrd="5" destOrd="0" presId="urn:microsoft.com/office/officeart/2005/8/layout/funnel1"/>
    <dgm:cxn modelId="{550E1EAD-06B3-4BAF-8302-4FD7766CC07D}" type="presParOf" srcId="{D91C9E37-D6B3-4313-AED2-90AA593C8F4B}" destId="{695C34E5-3E2F-45FA-9D85-BD63F4D4557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351A77-2719-4CCB-A074-2334F1D52975}" type="doc">
      <dgm:prSet loTypeId="urn:microsoft.com/office/officeart/2005/8/layout/hierarchy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B9045B-F944-4527-8D28-2EC10D625F99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xfrm>
          <a:off x="1727213" y="1073806"/>
          <a:ext cx="2489172" cy="2489172"/>
        </a:xfrm>
      </dgm:spPr>
      <dgm:t>
        <a:bodyPr/>
        <a:lstStyle/>
        <a:p>
          <a:r>
            <a:rPr lang="en-US" sz="3600" b="1" dirty="0" smtClean="0">
              <a:latin typeface="Palatino Linotype" pitchFamily="18" charset="0"/>
              <a:ea typeface="+mn-ea"/>
              <a:cs typeface="Arial" pitchFamily="34" charset="0"/>
            </a:rPr>
            <a:t>One Student-Centered Goal</a:t>
          </a:r>
        </a:p>
        <a:p>
          <a:r>
            <a:rPr lang="en-US" sz="2400" dirty="0" smtClean="0">
              <a:solidFill>
                <a:schemeClr val="bg1"/>
              </a:solidFill>
              <a:latin typeface="Palatino Linotype" pitchFamily="18" charset="0"/>
              <a:ea typeface="+mn-ea"/>
              <a:cs typeface="Arial" pitchFamily="34" charset="0"/>
            </a:rPr>
            <a:t>All students will graduate having actively </a:t>
          </a:r>
          <a:r>
            <a:rPr lang="en-US" sz="2400" dirty="0" smtClean="0">
              <a:latin typeface="Palatino Linotype" pitchFamily="18" charset="0"/>
              <a:ea typeface="+mn-ea"/>
              <a:cs typeface="Arial" pitchFamily="34" charset="0"/>
            </a:rPr>
            <a:t>mastered the </a:t>
          </a:r>
          <a:r>
            <a:rPr lang="en-US" sz="2400" dirty="0" smtClean="0">
              <a:solidFill>
                <a:schemeClr val="bg1"/>
              </a:solidFill>
              <a:latin typeface="Palatino Linotype" pitchFamily="18" charset="0"/>
              <a:ea typeface="+mn-ea"/>
              <a:cs typeface="Arial" pitchFamily="34" charset="0"/>
            </a:rPr>
            <a:t>lifelong-learning</a:t>
          </a:r>
          <a:r>
            <a:rPr lang="en-US" sz="2400" dirty="0" smtClean="0">
              <a:latin typeface="Palatino Linotype" pitchFamily="18" charset="0"/>
              <a:ea typeface="+mn-ea"/>
              <a:cs typeface="Arial" pitchFamily="34" charset="0"/>
            </a:rPr>
            <a:t> skills they need to succeed as 21</a:t>
          </a:r>
          <a:r>
            <a:rPr lang="en-US" sz="2400" baseline="30000" dirty="0" smtClean="0">
              <a:latin typeface="Palatino Linotype" pitchFamily="18" charset="0"/>
              <a:ea typeface="+mn-ea"/>
              <a:cs typeface="Arial" pitchFamily="34" charset="0"/>
            </a:rPr>
            <a:t>st </a:t>
          </a:r>
          <a:r>
            <a:rPr lang="en-US" sz="2400" baseline="0" dirty="0" smtClean="0">
              <a:latin typeface="Palatino Linotype" pitchFamily="18" charset="0"/>
              <a:ea typeface="+mn-ea"/>
              <a:cs typeface="Arial" pitchFamily="34" charset="0"/>
            </a:rPr>
            <a:t>century</a:t>
          </a:r>
          <a:r>
            <a:rPr lang="en-US" sz="2400" baseline="30000" dirty="0" smtClean="0">
              <a:latin typeface="Palatino Linotype" pitchFamily="18" charset="0"/>
              <a:ea typeface="+mn-ea"/>
              <a:cs typeface="Arial" pitchFamily="34" charset="0"/>
            </a:rPr>
            <a:t> </a:t>
          </a:r>
          <a:r>
            <a:rPr lang="en-US" sz="2400" baseline="0" dirty="0" smtClean="0">
              <a:latin typeface="Palatino Linotype" pitchFamily="18" charset="0"/>
              <a:ea typeface="+mn-ea"/>
              <a:cs typeface="Arial" pitchFamily="34" charset="0"/>
            </a:rPr>
            <a:t>learners, workers, and citizens.</a:t>
          </a:r>
        </a:p>
      </dgm:t>
    </dgm:pt>
    <dgm:pt modelId="{38F78F39-85BC-489B-955E-AC612722CA6A}" type="parTrans" cxnId="{FB3E6F6A-4084-407D-B86B-B7BE01210A7B}">
      <dgm:prSet/>
      <dgm:spPr/>
      <dgm:t>
        <a:bodyPr/>
        <a:lstStyle/>
        <a:p>
          <a:endParaRPr lang="en-US"/>
        </a:p>
      </dgm:t>
    </dgm:pt>
    <dgm:pt modelId="{F1EF01B0-1D48-4BD7-A275-5CEBF5010B06}" type="sibTrans" cxnId="{FB3E6F6A-4084-407D-B86B-B7BE01210A7B}">
      <dgm:prSet/>
      <dgm:spPr/>
      <dgm:t>
        <a:bodyPr/>
        <a:lstStyle/>
        <a:p>
          <a:endParaRPr lang="en-US"/>
        </a:p>
      </dgm:t>
    </dgm:pt>
    <dgm:pt modelId="{0918BFBD-1D91-4EC3-926D-AE87080A245D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xfrm>
          <a:off x="2349506" y="76796"/>
          <a:ext cx="1244586" cy="1244586"/>
        </a:xfrm>
      </dgm:spPr>
      <dgm:t>
        <a:bodyPr/>
        <a:lstStyle/>
        <a:p>
          <a:r>
            <a:rPr lang="en-US" b="1" dirty="0" smtClean="0">
              <a:latin typeface="Palatino Linotype" pitchFamily="18" charset="0"/>
              <a:ea typeface="+mn-ea"/>
              <a:cs typeface="Arial" pitchFamily="34" charset="0"/>
            </a:rPr>
            <a:t>Objective 1</a:t>
          </a:r>
        </a:p>
        <a:p>
          <a:r>
            <a:rPr lang="en-US" b="1" i="1" dirty="0" smtClean="0">
              <a:latin typeface="Palatino Linotype" pitchFamily="18" charset="0"/>
              <a:ea typeface="+mn-ea"/>
              <a:cs typeface="Arial" pitchFamily="34" charset="0"/>
            </a:rPr>
            <a:t>We will </a:t>
          </a:r>
          <a:r>
            <a:rPr lang="en-US" b="0" i="1" dirty="0" smtClean="0">
              <a:latin typeface="Palatino Linotype" pitchFamily="18" charset="0"/>
              <a:ea typeface="+mn-ea"/>
              <a:cs typeface="Arial" pitchFamily="34" charset="0"/>
            </a:rPr>
            <a:t>engage every student</a:t>
          </a:r>
        </a:p>
        <a:p>
          <a:endParaRPr lang="en-US" b="0" i="1" dirty="0">
            <a:latin typeface="Palatino Linotype" pitchFamily="18" charset="0"/>
            <a:ea typeface="+mn-ea"/>
            <a:cs typeface="Arial" pitchFamily="34" charset="0"/>
          </a:endParaRPr>
        </a:p>
      </dgm:t>
    </dgm:pt>
    <dgm:pt modelId="{6B02B4B6-A805-4CD9-84CD-678849B3CAE4}" type="parTrans" cxnId="{1D67080B-32BA-4E51-A349-5E210A643382}">
      <dgm:prSet/>
      <dgm:spPr/>
      <dgm:t>
        <a:bodyPr/>
        <a:lstStyle/>
        <a:p>
          <a:endParaRPr lang="en-US"/>
        </a:p>
      </dgm:t>
    </dgm:pt>
    <dgm:pt modelId="{41A34E43-D42C-4CF9-99B9-C0FBA416DA2D}" type="sibTrans" cxnId="{1D67080B-32BA-4E51-A349-5E210A643382}">
      <dgm:prSet/>
      <dgm:spPr/>
      <dgm:t>
        <a:bodyPr/>
        <a:lstStyle/>
        <a:p>
          <a:endParaRPr lang="en-US"/>
        </a:p>
      </dgm:t>
    </dgm:pt>
    <dgm:pt modelId="{400622A3-033D-48E0-BEBC-9397287C6195}">
      <dgm:prSet phldrT="[Text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3889554" y="1195707"/>
          <a:ext cx="1244586" cy="1244586"/>
        </a:xfrm>
      </dgm:spPr>
      <dgm:t>
        <a:bodyPr/>
        <a:lstStyle/>
        <a:p>
          <a:r>
            <a:rPr lang="en-US" b="1" i="0" dirty="0" smtClean="0">
              <a:latin typeface="Palatino Linotype" pitchFamily="18" charset="0"/>
              <a:ea typeface="+mn-ea"/>
              <a:cs typeface="Arial" pitchFamily="34" charset="0"/>
            </a:rPr>
            <a:t>Objective 2</a:t>
          </a:r>
          <a:r>
            <a:rPr lang="en-US" i="1" dirty="0" smtClean="0">
              <a:latin typeface="Palatino Linotype" pitchFamily="18" charset="0"/>
              <a:ea typeface="+mn-ea"/>
              <a:cs typeface="Arial" pitchFamily="34" charset="0"/>
            </a:rPr>
            <a:t>      We will implement balanced assessments</a:t>
          </a:r>
        </a:p>
        <a:p>
          <a:endParaRPr lang="en-US" i="1" dirty="0">
            <a:latin typeface="Palatino Linotype" pitchFamily="18" charset="0"/>
            <a:ea typeface="+mn-ea"/>
            <a:cs typeface="Arial" pitchFamily="34" charset="0"/>
          </a:endParaRPr>
        </a:p>
      </dgm:t>
    </dgm:pt>
    <dgm:pt modelId="{DADEE05A-AE69-4607-B3D0-08F8505E4846}" type="parTrans" cxnId="{6E05E8F8-9C9B-446B-BC99-7532BBE8DA05}">
      <dgm:prSet/>
      <dgm:spPr/>
      <dgm:t>
        <a:bodyPr/>
        <a:lstStyle/>
        <a:p>
          <a:endParaRPr lang="en-US"/>
        </a:p>
      </dgm:t>
    </dgm:pt>
    <dgm:pt modelId="{BB76D412-EF32-4112-88BF-D2825927F389}" type="sibTrans" cxnId="{6E05E8F8-9C9B-446B-BC99-7532BBE8DA05}">
      <dgm:prSet/>
      <dgm:spPr/>
      <dgm:t>
        <a:bodyPr/>
        <a:lstStyle/>
        <a:p>
          <a:endParaRPr lang="en-US"/>
        </a:p>
      </dgm:t>
    </dgm:pt>
    <dgm:pt modelId="{AF46DA4F-2434-4231-8BB1-81C5B0D60AF3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3301308" y="3006142"/>
          <a:ext cx="1244586" cy="1244586"/>
        </a:xfrm>
      </dgm:spPr>
      <dgm:t>
        <a:bodyPr/>
        <a:lstStyle/>
        <a:p>
          <a:pPr algn="ctr"/>
          <a:r>
            <a:rPr lang="en-US" b="1" i="0" dirty="0" smtClean="0">
              <a:latin typeface="Palatino Linotype" pitchFamily="18" charset="0"/>
              <a:ea typeface="+mn-ea"/>
              <a:cs typeface="Arial" pitchFamily="34" charset="0"/>
            </a:rPr>
            <a:t>Objective 3</a:t>
          </a:r>
          <a:r>
            <a:rPr lang="en-US" i="1" dirty="0" smtClean="0">
              <a:latin typeface="Palatino Linotype" pitchFamily="18" charset="0"/>
              <a:ea typeface="+mn-ea"/>
              <a:cs typeface="Arial" pitchFamily="34" charset="0"/>
            </a:rPr>
            <a:t> We will improve opportunity and achievement</a:t>
          </a:r>
          <a:endParaRPr lang="en-US" i="1" dirty="0">
            <a:latin typeface="Palatino Linotype" pitchFamily="18" charset="0"/>
            <a:ea typeface="+mn-ea"/>
            <a:cs typeface="Arial" pitchFamily="34" charset="0"/>
          </a:endParaRPr>
        </a:p>
      </dgm:t>
    </dgm:pt>
    <dgm:pt modelId="{7356283B-7A92-4C30-BC7B-1D17D55D8692}" type="parTrans" cxnId="{A8A75758-DA7F-4D91-8732-8CE221E43208}">
      <dgm:prSet/>
      <dgm:spPr/>
      <dgm:t>
        <a:bodyPr/>
        <a:lstStyle/>
        <a:p>
          <a:endParaRPr lang="en-US"/>
        </a:p>
      </dgm:t>
    </dgm:pt>
    <dgm:pt modelId="{7912DF43-32D1-4620-BA81-EB9DC4829B8F}" type="sibTrans" cxnId="{A8A75758-DA7F-4D91-8732-8CE221E43208}">
      <dgm:prSet/>
      <dgm:spPr/>
      <dgm:t>
        <a:bodyPr/>
        <a:lstStyle/>
        <a:p>
          <a:endParaRPr lang="en-US"/>
        </a:p>
      </dgm:t>
    </dgm:pt>
    <dgm:pt modelId="{6FF2FEBB-F195-4307-85A5-E62A9B6C60AB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xfrm>
          <a:off x="1397705" y="3006142"/>
          <a:ext cx="1244586" cy="1244586"/>
        </a:xfrm>
      </dgm:spPr>
      <dgm:t>
        <a:bodyPr/>
        <a:lstStyle/>
        <a:p>
          <a:r>
            <a:rPr lang="en-US" b="1" i="0" dirty="0" smtClean="0">
              <a:latin typeface="Palatino Linotype" pitchFamily="18" charset="0"/>
              <a:ea typeface="+mn-ea"/>
              <a:cs typeface="Arial" pitchFamily="34" charset="0"/>
            </a:rPr>
            <a:t>Objective 4</a:t>
          </a:r>
        </a:p>
        <a:p>
          <a:r>
            <a:rPr lang="en-US" i="1" dirty="0" smtClean="0">
              <a:latin typeface="Palatino Linotype" pitchFamily="18" charset="0"/>
              <a:ea typeface="+mn-ea"/>
              <a:cs typeface="Arial" pitchFamily="34" charset="0"/>
            </a:rPr>
            <a:t> We will create and expand partnerships</a:t>
          </a:r>
        </a:p>
        <a:p>
          <a:endParaRPr lang="en-US" i="1" dirty="0">
            <a:latin typeface="Palatino Linotype" pitchFamily="18" charset="0"/>
            <a:ea typeface="+mn-ea"/>
            <a:cs typeface="Arial" pitchFamily="34" charset="0"/>
          </a:endParaRPr>
        </a:p>
      </dgm:t>
    </dgm:pt>
    <dgm:pt modelId="{65744039-DA83-4814-99D8-407A81A24B11}" type="parTrans" cxnId="{B2C6B220-D54B-4D52-8890-7DE98EA76BC8}">
      <dgm:prSet/>
      <dgm:spPr/>
      <dgm:t>
        <a:bodyPr/>
        <a:lstStyle/>
        <a:p>
          <a:endParaRPr lang="en-US"/>
        </a:p>
      </dgm:t>
    </dgm:pt>
    <dgm:pt modelId="{AE827CE2-B831-4AB2-B1E7-98B64A3D6680}" type="sibTrans" cxnId="{B2C6B220-D54B-4D52-8890-7DE98EA76BC8}">
      <dgm:prSet/>
      <dgm:spPr/>
      <dgm:t>
        <a:bodyPr/>
        <a:lstStyle/>
        <a:p>
          <a:endParaRPr lang="en-US"/>
        </a:p>
      </dgm:t>
    </dgm:pt>
    <dgm:pt modelId="{A340E383-D83C-47E3-890B-E36563B6C987}">
      <dgm:prSet phldrT="[Text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xfrm>
          <a:off x="809459" y="1195707"/>
          <a:ext cx="1244586" cy="1244586"/>
        </a:xfrm>
      </dgm:spPr>
      <dgm:t>
        <a:bodyPr/>
        <a:lstStyle/>
        <a:p>
          <a:r>
            <a:rPr lang="en-US" b="1" i="0" dirty="0" smtClean="0">
              <a:latin typeface="Palatino Linotype" pitchFamily="18" charset="0"/>
              <a:ea typeface="+mn-ea"/>
              <a:cs typeface="Arial" pitchFamily="34" charset="0"/>
            </a:rPr>
            <a:t>Objective 5</a:t>
          </a:r>
        </a:p>
        <a:p>
          <a:r>
            <a:rPr lang="en-US" b="1" i="1" dirty="0" smtClean="0">
              <a:latin typeface="Palatino Linotype" pitchFamily="18" charset="0"/>
              <a:ea typeface="+mn-ea"/>
              <a:cs typeface="Arial" pitchFamily="34" charset="0"/>
            </a:rPr>
            <a:t> We will optimize resources</a:t>
          </a:r>
        </a:p>
        <a:p>
          <a:endParaRPr lang="en-US" i="1" dirty="0" smtClean="0">
            <a:latin typeface="Palatino Linotype" pitchFamily="18" charset="0"/>
            <a:ea typeface="+mn-ea"/>
            <a:cs typeface="Arial" pitchFamily="34" charset="0"/>
          </a:endParaRPr>
        </a:p>
        <a:p>
          <a:endParaRPr lang="en-US" i="1" dirty="0">
            <a:latin typeface="Palatino Linotype" pitchFamily="18" charset="0"/>
            <a:ea typeface="+mn-ea"/>
            <a:cs typeface="Arial" pitchFamily="34" charset="0"/>
          </a:endParaRPr>
        </a:p>
      </dgm:t>
    </dgm:pt>
    <dgm:pt modelId="{AF974993-F8BD-4F3C-8C8B-0B3E2FBF6357}" type="parTrans" cxnId="{B2D91550-7BF8-42D5-8EAE-4596F86FC326}">
      <dgm:prSet/>
      <dgm:spPr/>
      <dgm:t>
        <a:bodyPr/>
        <a:lstStyle/>
        <a:p>
          <a:endParaRPr lang="en-US"/>
        </a:p>
      </dgm:t>
    </dgm:pt>
    <dgm:pt modelId="{FF01D9CF-5027-4901-88CA-A1E937F237AD}" type="sibTrans" cxnId="{B2D91550-7BF8-42D5-8EAE-4596F86FC326}">
      <dgm:prSet/>
      <dgm:spPr/>
      <dgm:t>
        <a:bodyPr/>
        <a:lstStyle/>
        <a:p>
          <a:endParaRPr lang="en-US"/>
        </a:p>
      </dgm:t>
    </dgm:pt>
    <dgm:pt modelId="{3BD18E5B-030A-4E2E-A229-F1D9323A285A}" type="pres">
      <dgm:prSet presAssocID="{58351A77-2719-4CCB-A074-2334F1D5297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C855A07-1C67-4EF7-9FE0-22A2A0E979EE}" type="pres">
      <dgm:prSet presAssocID="{93B9045B-F944-4527-8D28-2EC10D625F99}" presName="vertOne" presStyleCnt="0"/>
      <dgm:spPr/>
    </dgm:pt>
    <dgm:pt modelId="{97EC352B-910D-498A-8BB9-71ACFB5F1408}" type="pres">
      <dgm:prSet presAssocID="{93B9045B-F944-4527-8D28-2EC10D625F9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4327BB-7751-4ACC-9C7D-557F499B2EFE}" type="pres">
      <dgm:prSet presAssocID="{93B9045B-F944-4527-8D28-2EC10D625F99}" presName="parTransOne" presStyleCnt="0"/>
      <dgm:spPr/>
    </dgm:pt>
    <dgm:pt modelId="{6DB7FC99-A450-4688-A76E-A2A1B7812BD4}" type="pres">
      <dgm:prSet presAssocID="{93B9045B-F944-4527-8D28-2EC10D625F99}" presName="horzOne" presStyleCnt="0"/>
      <dgm:spPr/>
    </dgm:pt>
    <dgm:pt modelId="{3CBC86F1-0DD9-49FE-907F-140DFA571D8F}" type="pres">
      <dgm:prSet presAssocID="{0918BFBD-1D91-4EC3-926D-AE87080A245D}" presName="vertTwo" presStyleCnt="0"/>
      <dgm:spPr/>
    </dgm:pt>
    <dgm:pt modelId="{D63D8D48-C38E-4B67-9E6C-F941E62343EE}" type="pres">
      <dgm:prSet presAssocID="{0918BFBD-1D91-4EC3-926D-AE87080A245D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9F3F24-DE61-49AE-9B5D-E422C6CFAFEC}" type="pres">
      <dgm:prSet presAssocID="{0918BFBD-1D91-4EC3-926D-AE87080A245D}" presName="horzTwo" presStyleCnt="0"/>
      <dgm:spPr/>
    </dgm:pt>
    <dgm:pt modelId="{17EA3088-D12A-42F9-9060-F836A65BC25E}" type="pres">
      <dgm:prSet presAssocID="{41A34E43-D42C-4CF9-99B9-C0FBA416DA2D}" presName="sibSpaceTwo" presStyleCnt="0"/>
      <dgm:spPr/>
    </dgm:pt>
    <dgm:pt modelId="{E45F326F-BABF-4382-9860-59EB52A26A51}" type="pres">
      <dgm:prSet presAssocID="{400622A3-033D-48E0-BEBC-9397287C6195}" presName="vertTwo" presStyleCnt="0"/>
      <dgm:spPr/>
    </dgm:pt>
    <dgm:pt modelId="{0385F614-91B0-40ED-8125-F7000E550A21}" type="pres">
      <dgm:prSet presAssocID="{400622A3-033D-48E0-BEBC-9397287C6195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314962-D565-4FC0-9FD2-95AACC877757}" type="pres">
      <dgm:prSet presAssocID="{400622A3-033D-48E0-BEBC-9397287C6195}" presName="horzTwo" presStyleCnt="0"/>
      <dgm:spPr/>
    </dgm:pt>
    <dgm:pt modelId="{63D8ABDF-C8BB-4445-99F2-73F1A3D61BB1}" type="pres">
      <dgm:prSet presAssocID="{BB76D412-EF32-4112-88BF-D2825927F389}" presName="sibSpaceTwo" presStyleCnt="0"/>
      <dgm:spPr/>
    </dgm:pt>
    <dgm:pt modelId="{528F5C7D-70B1-4929-AE99-5539FB1C91A8}" type="pres">
      <dgm:prSet presAssocID="{AF46DA4F-2434-4231-8BB1-81C5B0D60AF3}" presName="vertTwo" presStyleCnt="0"/>
      <dgm:spPr/>
    </dgm:pt>
    <dgm:pt modelId="{DECB252D-90AA-4352-84CD-0D5C23710A4D}" type="pres">
      <dgm:prSet presAssocID="{AF46DA4F-2434-4231-8BB1-81C5B0D60AF3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C44F89-2244-45F4-97F1-3282B554CC06}" type="pres">
      <dgm:prSet presAssocID="{AF46DA4F-2434-4231-8BB1-81C5B0D60AF3}" presName="horzTwo" presStyleCnt="0"/>
      <dgm:spPr/>
    </dgm:pt>
    <dgm:pt modelId="{B06BF838-214E-4BDB-B60C-5250D38BE531}" type="pres">
      <dgm:prSet presAssocID="{7912DF43-32D1-4620-BA81-EB9DC4829B8F}" presName="sibSpaceTwo" presStyleCnt="0"/>
      <dgm:spPr/>
    </dgm:pt>
    <dgm:pt modelId="{49D76ED0-1707-4D11-A075-F8282A02813A}" type="pres">
      <dgm:prSet presAssocID="{6FF2FEBB-F195-4307-85A5-E62A9B6C60AB}" presName="vertTwo" presStyleCnt="0"/>
      <dgm:spPr/>
    </dgm:pt>
    <dgm:pt modelId="{1CEB2EAE-A4DB-4D67-857D-D459CF4028CF}" type="pres">
      <dgm:prSet presAssocID="{6FF2FEBB-F195-4307-85A5-E62A9B6C60AB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90E65B-B620-4218-84B8-915B1A7F97E5}" type="pres">
      <dgm:prSet presAssocID="{6FF2FEBB-F195-4307-85A5-E62A9B6C60AB}" presName="horzTwo" presStyleCnt="0"/>
      <dgm:spPr/>
    </dgm:pt>
    <dgm:pt modelId="{98D0D03A-2A3B-4455-B5A5-864D3A51C230}" type="pres">
      <dgm:prSet presAssocID="{AE827CE2-B831-4AB2-B1E7-98B64A3D6680}" presName="sibSpaceTwo" presStyleCnt="0"/>
      <dgm:spPr/>
    </dgm:pt>
    <dgm:pt modelId="{4FD4CF99-418C-41C9-8C65-3ADE6AC9E474}" type="pres">
      <dgm:prSet presAssocID="{A340E383-D83C-47E3-890B-E36563B6C987}" presName="vertTwo" presStyleCnt="0"/>
      <dgm:spPr/>
    </dgm:pt>
    <dgm:pt modelId="{27AE852D-AB68-446E-9D79-42B3A9C1CDE1}" type="pres">
      <dgm:prSet presAssocID="{A340E383-D83C-47E3-890B-E36563B6C987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390AB6-2A51-422C-AA61-999651A906A2}" type="pres">
      <dgm:prSet presAssocID="{A340E383-D83C-47E3-890B-E36563B6C987}" presName="horzTwo" presStyleCnt="0"/>
      <dgm:spPr/>
    </dgm:pt>
  </dgm:ptLst>
  <dgm:cxnLst>
    <dgm:cxn modelId="{536DFA00-F042-4D9D-8114-45368FF8AC3B}" type="presOf" srcId="{A340E383-D83C-47E3-890B-E36563B6C987}" destId="{27AE852D-AB68-446E-9D79-42B3A9C1CDE1}" srcOrd="0" destOrd="0" presId="urn:microsoft.com/office/officeart/2005/8/layout/hierarchy4"/>
    <dgm:cxn modelId="{1D67080B-32BA-4E51-A349-5E210A643382}" srcId="{93B9045B-F944-4527-8D28-2EC10D625F99}" destId="{0918BFBD-1D91-4EC3-926D-AE87080A245D}" srcOrd="0" destOrd="0" parTransId="{6B02B4B6-A805-4CD9-84CD-678849B3CAE4}" sibTransId="{41A34E43-D42C-4CF9-99B9-C0FBA416DA2D}"/>
    <dgm:cxn modelId="{58B130BA-50F9-40B8-92C3-BD9B4E2B5672}" type="presOf" srcId="{6FF2FEBB-F195-4307-85A5-E62A9B6C60AB}" destId="{1CEB2EAE-A4DB-4D67-857D-D459CF4028CF}" srcOrd="0" destOrd="0" presId="urn:microsoft.com/office/officeart/2005/8/layout/hierarchy4"/>
    <dgm:cxn modelId="{A8A75758-DA7F-4D91-8732-8CE221E43208}" srcId="{93B9045B-F944-4527-8D28-2EC10D625F99}" destId="{AF46DA4F-2434-4231-8BB1-81C5B0D60AF3}" srcOrd="2" destOrd="0" parTransId="{7356283B-7A92-4C30-BC7B-1D17D55D8692}" sibTransId="{7912DF43-32D1-4620-BA81-EB9DC4829B8F}"/>
    <dgm:cxn modelId="{3663E829-6BF4-439C-9FD8-CA6533FAD556}" type="presOf" srcId="{58351A77-2719-4CCB-A074-2334F1D52975}" destId="{3BD18E5B-030A-4E2E-A229-F1D9323A285A}" srcOrd="0" destOrd="0" presId="urn:microsoft.com/office/officeart/2005/8/layout/hierarchy4"/>
    <dgm:cxn modelId="{928E8A49-8AD7-4E98-B53E-A4C5579BFEFE}" type="presOf" srcId="{93B9045B-F944-4527-8D28-2EC10D625F99}" destId="{97EC352B-910D-498A-8BB9-71ACFB5F1408}" srcOrd="0" destOrd="0" presId="urn:microsoft.com/office/officeart/2005/8/layout/hierarchy4"/>
    <dgm:cxn modelId="{FB3E6F6A-4084-407D-B86B-B7BE01210A7B}" srcId="{58351A77-2719-4CCB-A074-2334F1D52975}" destId="{93B9045B-F944-4527-8D28-2EC10D625F99}" srcOrd="0" destOrd="0" parTransId="{38F78F39-85BC-489B-955E-AC612722CA6A}" sibTransId="{F1EF01B0-1D48-4BD7-A275-5CEBF5010B06}"/>
    <dgm:cxn modelId="{A65F97EA-CEF1-4AA0-AF8B-0A54335098FC}" type="presOf" srcId="{0918BFBD-1D91-4EC3-926D-AE87080A245D}" destId="{D63D8D48-C38E-4B67-9E6C-F941E62343EE}" srcOrd="0" destOrd="0" presId="urn:microsoft.com/office/officeart/2005/8/layout/hierarchy4"/>
    <dgm:cxn modelId="{DF822BAB-77BF-4817-B971-6E13143AA330}" type="presOf" srcId="{400622A3-033D-48E0-BEBC-9397287C6195}" destId="{0385F614-91B0-40ED-8125-F7000E550A21}" srcOrd="0" destOrd="0" presId="urn:microsoft.com/office/officeart/2005/8/layout/hierarchy4"/>
    <dgm:cxn modelId="{A0958EB2-04E2-42AA-80CE-2255BE3B9DDF}" type="presOf" srcId="{AF46DA4F-2434-4231-8BB1-81C5B0D60AF3}" destId="{DECB252D-90AA-4352-84CD-0D5C23710A4D}" srcOrd="0" destOrd="0" presId="urn:microsoft.com/office/officeart/2005/8/layout/hierarchy4"/>
    <dgm:cxn modelId="{B2C6B220-D54B-4D52-8890-7DE98EA76BC8}" srcId="{93B9045B-F944-4527-8D28-2EC10D625F99}" destId="{6FF2FEBB-F195-4307-85A5-E62A9B6C60AB}" srcOrd="3" destOrd="0" parTransId="{65744039-DA83-4814-99D8-407A81A24B11}" sibTransId="{AE827CE2-B831-4AB2-B1E7-98B64A3D6680}"/>
    <dgm:cxn modelId="{B2D91550-7BF8-42D5-8EAE-4596F86FC326}" srcId="{93B9045B-F944-4527-8D28-2EC10D625F99}" destId="{A340E383-D83C-47E3-890B-E36563B6C987}" srcOrd="4" destOrd="0" parTransId="{AF974993-F8BD-4F3C-8C8B-0B3E2FBF6357}" sibTransId="{FF01D9CF-5027-4901-88CA-A1E937F237AD}"/>
    <dgm:cxn modelId="{6E05E8F8-9C9B-446B-BC99-7532BBE8DA05}" srcId="{93B9045B-F944-4527-8D28-2EC10D625F99}" destId="{400622A3-033D-48E0-BEBC-9397287C6195}" srcOrd="1" destOrd="0" parTransId="{DADEE05A-AE69-4607-B3D0-08F8505E4846}" sibTransId="{BB76D412-EF32-4112-88BF-D2825927F389}"/>
    <dgm:cxn modelId="{71CB9400-ADA1-4EB9-8064-444522DB0AA8}" type="presParOf" srcId="{3BD18E5B-030A-4E2E-A229-F1D9323A285A}" destId="{BC855A07-1C67-4EF7-9FE0-22A2A0E979EE}" srcOrd="0" destOrd="0" presId="urn:microsoft.com/office/officeart/2005/8/layout/hierarchy4"/>
    <dgm:cxn modelId="{DEFD6C9C-A4C0-4EA2-8BEB-DAFBB2B250E5}" type="presParOf" srcId="{BC855A07-1C67-4EF7-9FE0-22A2A0E979EE}" destId="{97EC352B-910D-498A-8BB9-71ACFB5F1408}" srcOrd="0" destOrd="0" presId="urn:microsoft.com/office/officeart/2005/8/layout/hierarchy4"/>
    <dgm:cxn modelId="{869B8318-4CB3-4D3A-8675-9882D4C6E4A5}" type="presParOf" srcId="{BC855A07-1C67-4EF7-9FE0-22A2A0E979EE}" destId="{984327BB-7751-4ACC-9C7D-557F499B2EFE}" srcOrd="1" destOrd="0" presId="urn:microsoft.com/office/officeart/2005/8/layout/hierarchy4"/>
    <dgm:cxn modelId="{6932BE13-DA07-4DAE-A371-0B93DAF80574}" type="presParOf" srcId="{BC855A07-1C67-4EF7-9FE0-22A2A0E979EE}" destId="{6DB7FC99-A450-4688-A76E-A2A1B7812BD4}" srcOrd="2" destOrd="0" presId="urn:microsoft.com/office/officeart/2005/8/layout/hierarchy4"/>
    <dgm:cxn modelId="{784336D3-F066-4D88-8497-F7D7D2B4B039}" type="presParOf" srcId="{6DB7FC99-A450-4688-A76E-A2A1B7812BD4}" destId="{3CBC86F1-0DD9-49FE-907F-140DFA571D8F}" srcOrd="0" destOrd="0" presId="urn:microsoft.com/office/officeart/2005/8/layout/hierarchy4"/>
    <dgm:cxn modelId="{D3CC46F6-7A76-4136-8EFD-F158CAA8D6E2}" type="presParOf" srcId="{3CBC86F1-0DD9-49FE-907F-140DFA571D8F}" destId="{D63D8D48-C38E-4B67-9E6C-F941E62343EE}" srcOrd="0" destOrd="0" presId="urn:microsoft.com/office/officeart/2005/8/layout/hierarchy4"/>
    <dgm:cxn modelId="{CC325183-761F-4AE3-AE24-0F43473E352A}" type="presParOf" srcId="{3CBC86F1-0DD9-49FE-907F-140DFA571D8F}" destId="{C49F3F24-DE61-49AE-9B5D-E422C6CFAFEC}" srcOrd="1" destOrd="0" presId="urn:microsoft.com/office/officeart/2005/8/layout/hierarchy4"/>
    <dgm:cxn modelId="{4EB61551-AA63-4B93-9054-1AE7F86B3BD9}" type="presParOf" srcId="{6DB7FC99-A450-4688-A76E-A2A1B7812BD4}" destId="{17EA3088-D12A-42F9-9060-F836A65BC25E}" srcOrd="1" destOrd="0" presId="urn:microsoft.com/office/officeart/2005/8/layout/hierarchy4"/>
    <dgm:cxn modelId="{8A31A24F-BF3F-4B15-BAF1-86709FCE5CC1}" type="presParOf" srcId="{6DB7FC99-A450-4688-A76E-A2A1B7812BD4}" destId="{E45F326F-BABF-4382-9860-59EB52A26A51}" srcOrd="2" destOrd="0" presId="urn:microsoft.com/office/officeart/2005/8/layout/hierarchy4"/>
    <dgm:cxn modelId="{962D0C23-1408-432E-A079-F1F522FB5603}" type="presParOf" srcId="{E45F326F-BABF-4382-9860-59EB52A26A51}" destId="{0385F614-91B0-40ED-8125-F7000E550A21}" srcOrd="0" destOrd="0" presId="urn:microsoft.com/office/officeart/2005/8/layout/hierarchy4"/>
    <dgm:cxn modelId="{A33D2E63-1DDC-4AE5-BFEB-572595E00C53}" type="presParOf" srcId="{E45F326F-BABF-4382-9860-59EB52A26A51}" destId="{60314962-D565-4FC0-9FD2-95AACC877757}" srcOrd="1" destOrd="0" presId="urn:microsoft.com/office/officeart/2005/8/layout/hierarchy4"/>
    <dgm:cxn modelId="{886A9ABF-65BC-49B9-A4BB-263B0146FC69}" type="presParOf" srcId="{6DB7FC99-A450-4688-A76E-A2A1B7812BD4}" destId="{63D8ABDF-C8BB-4445-99F2-73F1A3D61BB1}" srcOrd="3" destOrd="0" presId="urn:microsoft.com/office/officeart/2005/8/layout/hierarchy4"/>
    <dgm:cxn modelId="{CF9EC845-F965-47B7-AE83-BE89ECF0265D}" type="presParOf" srcId="{6DB7FC99-A450-4688-A76E-A2A1B7812BD4}" destId="{528F5C7D-70B1-4929-AE99-5539FB1C91A8}" srcOrd="4" destOrd="0" presId="urn:microsoft.com/office/officeart/2005/8/layout/hierarchy4"/>
    <dgm:cxn modelId="{F60E8FE0-CFB6-4D7A-85E6-0B67C396D516}" type="presParOf" srcId="{528F5C7D-70B1-4929-AE99-5539FB1C91A8}" destId="{DECB252D-90AA-4352-84CD-0D5C23710A4D}" srcOrd="0" destOrd="0" presId="urn:microsoft.com/office/officeart/2005/8/layout/hierarchy4"/>
    <dgm:cxn modelId="{C931549C-AE3F-444D-9740-EE5316B6EB9B}" type="presParOf" srcId="{528F5C7D-70B1-4929-AE99-5539FB1C91A8}" destId="{41C44F89-2244-45F4-97F1-3282B554CC06}" srcOrd="1" destOrd="0" presId="urn:microsoft.com/office/officeart/2005/8/layout/hierarchy4"/>
    <dgm:cxn modelId="{CE9B876C-0F2C-4D26-B5C6-00EAC8940DF6}" type="presParOf" srcId="{6DB7FC99-A450-4688-A76E-A2A1B7812BD4}" destId="{B06BF838-214E-4BDB-B60C-5250D38BE531}" srcOrd="5" destOrd="0" presId="urn:microsoft.com/office/officeart/2005/8/layout/hierarchy4"/>
    <dgm:cxn modelId="{D42C6011-D82B-4915-A9D8-5917C332411D}" type="presParOf" srcId="{6DB7FC99-A450-4688-A76E-A2A1B7812BD4}" destId="{49D76ED0-1707-4D11-A075-F8282A02813A}" srcOrd="6" destOrd="0" presId="urn:microsoft.com/office/officeart/2005/8/layout/hierarchy4"/>
    <dgm:cxn modelId="{314F4462-7CD3-45BE-83EC-B76C5C2A0BB4}" type="presParOf" srcId="{49D76ED0-1707-4D11-A075-F8282A02813A}" destId="{1CEB2EAE-A4DB-4D67-857D-D459CF4028CF}" srcOrd="0" destOrd="0" presId="urn:microsoft.com/office/officeart/2005/8/layout/hierarchy4"/>
    <dgm:cxn modelId="{14386CB4-2DEE-474C-8F07-DC6476AC9329}" type="presParOf" srcId="{49D76ED0-1707-4D11-A075-F8282A02813A}" destId="{1C90E65B-B620-4218-84B8-915B1A7F97E5}" srcOrd="1" destOrd="0" presId="urn:microsoft.com/office/officeart/2005/8/layout/hierarchy4"/>
    <dgm:cxn modelId="{D7DE1C8A-F268-4F7E-A15A-AC1E94B13ADB}" type="presParOf" srcId="{6DB7FC99-A450-4688-A76E-A2A1B7812BD4}" destId="{98D0D03A-2A3B-4455-B5A5-864D3A51C230}" srcOrd="7" destOrd="0" presId="urn:microsoft.com/office/officeart/2005/8/layout/hierarchy4"/>
    <dgm:cxn modelId="{B3170F64-0C39-4625-B759-CD5EB5BEAC47}" type="presParOf" srcId="{6DB7FC99-A450-4688-A76E-A2A1B7812BD4}" destId="{4FD4CF99-418C-41C9-8C65-3ADE6AC9E474}" srcOrd="8" destOrd="0" presId="urn:microsoft.com/office/officeart/2005/8/layout/hierarchy4"/>
    <dgm:cxn modelId="{1041A599-1188-47FE-8447-A7CA1FC35B12}" type="presParOf" srcId="{4FD4CF99-418C-41C9-8C65-3ADE6AC9E474}" destId="{27AE852D-AB68-446E-9D79-42B3A9C1CDE1}" srcOrd="0" destOrd="0" presId="urn:microsoft.com/office/officeart/2005/8/layout/hierarchy4"/>
    <dgm:cxn modelId="{18F469D4-BB35-46E5-A462-B86C985581AC}" type="presParOf" srcId="{4FD4CF99-418C-41C9-8C65-3ADE6AC9E474}" destId="{8A390AB6-2A51-422C-AA61-999651A906A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474529-571C-49DC-BBC6-494243465311}">
      <dsp:nvSpPr>
        <dsp:cNvPr id="0" name=""/>
        <dsp:cNvSpPr/>
      </dsp:nvSpPr>
      <dsp:spPr>
        <a:xfrm>
          <a:off x="1798796" y="278606"/>
          <a:ext cx="5529262" cy="1920240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FCB76-BBB1-4DA7-AF25-B733EA8EDBC3}">
      <dsp:nvSpPr>
        <dsp:cNvPr id="0" name=""/>
        <dsp:cNvSpPr/>
      </dsp:nvSpPr>
      <dsp:spPr>
        <a:xfrm>
          <a:off x="4036218" y="4980622"/>
          <a:ext cx="1071562" cy="685800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F39F73-B9D3-420A-96DC-81B7EE2041CF}">
      <dsp:nvSpPr>
        <dsp:cNvPr id="0" name=""/>
        <dsp:cNvSpPr/>
      </dsp:nvSpPr>
      <dsp:spPr>
        <a:xfrm>
          <a:off x="2000249" y="5529262"/>
          <a:ext cx="5143500" cy="128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Superintendent’s Funding Request</a:t>
          </a:r>
          <a:endParaRPr lang="en-US" sz="3000" kern="1200" dirty="0"/>
        </a:p>
      </dsp:txBody>
      <dsp:txXfrm>
        <a:off x="2000249" y="5529262"/>
        <a:ext cx="5143500" cy="1285875"/>
      </dsp:txXfrm>
    </dsp:sp>
    <dsp:sp modelId="{41B4F3B5-98F7-4F55-BF0E-92EE19BAA6AB}">
      <dsp:nvSpPr>
        <dsp:cNvPr id="0" name=""/>
        <dsp:cNvSpPr/>
      </dsp:nvSpPr>
      <dsp:spPr>
        <a:xfrm>
          <a:off x="3733804" y="2286007"/>
          <a:ext cx="1928812" cy="1928812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R&amp;D</a:t>
          </a:r>
          <a:endParaRPr lang="en-US" sz="2100" kern="1200" dirty="0"/>
        </a:p>
      </dsp:txBody>
      <dsp:txXfrm>
        <a:off x="4016272" y="2568475"/>
        <a:ext cx="1363876" cy="1363876"/>
      </dsp:txXfrm>
    </dsp:sp>
    <dsp:sp modelId="{8E56A8A8-D22C-4CE5-B218-B2C84B8FE4C5}">
      <dsp:nvSpPr>
        <dsp:cNvPr id="0" name=""/>
        <dsp:cNvSpPr/>
      </dsp:nvSpPr>
      <dsp:spPr>
        <a:xfrm>
          <a:off x="2428874" y="900112"/>
          <a:ext cx="1928812" cy="1928812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Operational</a:t>
          </a:r>
          <a:endParaRPr lang="en-US" sz="2100" kern="1200" dirty="0"/>
        </a:p>
      </dsp:txBody>
      <dsp:txXfrm>
        <a:off x="2711342" y="1182580"/>
        <a:ext cx="1363876" cy="1363876"/>
      </dsp:txXfrm>
    </dsp:sp>
    <dsp:sp modelId="{D84FFA49-FDBE-4F02-B149-464B2DC0970C}">
      <dsp:nvSpPr>
        <dsp:cNvPr id="0" name=""/>
        <dsp:cNvSpPr/>
      </dsp:nvSpPr>
      <dsp:spPr>
        <a:xfrm>
          <a:off x="4400550" y="433768"/>
          <a:ext cx="1928812" cy="1928812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Strategic</a:t>
          </a:r>
          <a:endParaRPr lang="en-US" sz="2100" kern="1200" dirty="0"/>
        </a:p>
      </dsp:txBody>
      <dsp:txXfrm>
        <a:off x="4683018" y="716236"/>
        <a:ext cx="1363876" cy="1363876"/>
      </dsp:txXfrm>
    </dsp:sp>
    <dsp:sp modelId="{695C34E5-3E2F-45FA-9D85-BD63F4D4557A}">
      <dsp:nvSpPr>
        <dsp:cNvPr id="0" name=""/>
        <dsp:cNvSpPr/>
      </dsp:nvSpPr>
      <dsp:spPr>
        <a:xfrm>
          <a:off x="1523979" y="36093"/>
          <a:ext cx="6000750" cy="48006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C352B-910D-498A-8BB9-71ACFB5F1408}">
      <dsp:nvSpPr>
        <dsp:cNvPr id="0" name=""/>
        <dsp:cNvSpPr/>
      </dsp:nvSpPr>
      <dsp:spPr>
        <a:xfrm>
          <a:off x="3522" y="929"/>
          <a:ext cx="8769773" cy="2776835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Palatino Linotype" pitchFamily="18" charset="0"/>
              <a:ea typeface="+mn-ea"/>
              <a:cs typeface="Arial" pitchFamily="34" charset="0"/>
            </a:rPr>
            <a:t>One Student-Centered Goal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latin typeface="Palatino Linotype" pitchFamily="18" charset="0"/>
              <a:ea typeface="+mn-ea"/>
              <a:cs typeface="Arial" pitchFamily="34" charset="0"/>
            </a:rPr>
            <a:t>All students will graduate having actively </a:t>
          </a:r>
          <a:r>
            <a:rPr lang="en-US" sz="2400" kern="1200" dirty="0" smtClean="0">
              <a:latin typeface="Palatino Linotype" pitchFamily="18" charset="0"/>
              <a:ea typeface="+mn-ea"/>
              <a:cs typeface="Arial" pitchFamily="34" charset="0"/>
            </a:rPr>
            <a:t>mastered the </a:t>
          </a:r>
          <a:r>
            <a:rPr lang="en-US" sz="2400" kern="1200" dirty="0" smtClean="0">
              <a:solidFill>
                <a:schemeClr val="bg1"/>
              </a:solidFill>
              <a:latin typeface="Palatino Linotype" pitchFamily="18" charset="0"/>
              <a:ea typeface="+mn-ea"/>
              <a:cs typeface="Arial" pitchFamily="34" charset="0"/>
            </a:rPr>
            <a:t>lifelong-learning</a:t>
          </a:r>
          <a:r>
            <a:rPr lang="en-US" sz="2400" kern="1200" dirty="0" smtClean="0">
              <a:latin typeface="Palatino Linotype" pitchFamily="18" charset="0"/>
              <a:ea typeface="+mn-ea"/>
              <a:cs typeface="Arial" pitchFamily="34" charset="0"/>
            </a:rPr>
            <a:t> skills they need to succeed as 21</a:t>
          </a:r>
          <a:r>
            <a:rPr lang="en-US" sz="2400" kern="1200" baseline="30000" dirty="0" smtClean="0">
              <a:latin typeface="Palatino Linotype" pitchFamily="18" charset="0"/>
              <a:ea typeface="+mn-ea"/>
              <a:cs typeface="Arial" pitchFamily="34" charset="0"/>
            </a:rPr>
            <a:t>st </a:t>
          </a:r>
          <a:r>
            <a:rPr lang="en-US" sz="2400" kern="1200" baseline="0" dirty="0" smtClean="0">
              <a:latin typeface="Palatino Linotype" pitchFamily="18" charset="0"/>
              <a:ea typeface="+mn-ea"/>
              <a:cs typeface="Arial" pitchFamily="34" charset="0"/>
            </a:rPr>
            <a:t>century</a:t>
          </a:r>
          <a:r>
            <a:rPr lang="en-US" sz="2400" kern="1200" baseline="30000" dirty="0" smtClean="0">
              <a:latin typeface="Palatino Linotype" pitchFamily="18" charset="0"/>
              <a:ea typeface="+mn-ea"/>
              <a:cs typeface="Arial" pitchFamily="34" charset="0"/>
            </a:rPr>
            <a:t> </a:t>
          </a:r>
          <a:r>
            <a:rPr lang="en-US" sz="2400" kern="1200" baseline="0" dirty="0" smtClean="0">
              <a:latin typeface="Palatino Linotype" pitchFamily="18" charset="0"/>
              <a:ea typeface="+mn-ea"/>
              <a:cs typeface="Arial" pitchFamily="34" charset="0"/>
            </a:rPr>
            <a:t>learners, workers, and citizens.</a:t>
          </a:r>
        </a:p>
      </dsp:txBody>
      <dsp:txXfrm>
        <a:off x="84853" y="82260"/>
        <a:ext cx="8607111" cy="2614173"/>
      </dsp:txXfrm>
    </dsp:sp>
    <dsp:sp modelId="{D63D8D48-C38E-4B67-9E6C-F941E62343EE}">
      <dsp:nvSpPr>
        <dsp:cNvPr id="0" name=""/>
        <dsp:cNvSpPr/>
      </dsp:nvSpPr>
      <dsp:spPr>
        <a:xfrm>
          <a:off x="3522" y="3013435"/>
          <a:ext cx="1643510" cy="2776835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latin typeface="Palatino Linotype" pitchFamily="18" charset="0"/>
              <a:ea typeface="+mn-ea"/>
              <a:cs typeface="Arial" pitchFamily="34" charset="0"/>
            </a:rPr>
            <a:t>Objective 1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1" kern="1200" dirty="0" smtClean="0">
              <a:latin typeface="Palatino Linotype" pitchFamily="18" charset="0"/>
              <a:ea typeface="+mn-ea"/>
              <a:cs typeface="Arial" pitchFamily="34" charset="0"/>
            </a:rPr>
            <a:t>We will </a:t>
          </a:r>
          <a:r>
            <a:rPr lang="en-US" sz="2100" b="0" i="1" kern="1200" dirty="0" smtClean="0">
              <a:latin typeface="Palatino Linotype" pitchFamily="18" charset="0"/>
              <a:ea typeface="+mn-ea"/>
              <a:cs typeface="Arial" pitchFamily="34" charset="0"/>
            </a:rPr>
            <a:t>engage every student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b="0" i="1" kern="1200" dirty="0">
            <a:latin typeface="Palatino Linotype" pitchFamily="18" charset="0"/>
            <a:ea typeface="+mn-ea"/>
            <a:cs typeface="Arial" pitchFamily="34" charset="0"/>
          </a:endParaRPr>
        </a:p>
      </dsp:txBody>
      <dsp:txXfrm>
        <a:off x="51659" y="3061572"/>
        <a:ext cx="1547236" cy="2680561"/>
      </dsp:txXfrm>
    </dsp:sp>
    <dsp:sp modelId="{0385F614-91B0-40ED-8125-F7000E550A21}">
      <dsp:nvSpPr>
        <dsp:cNvPr id="0" name=""/>
        <dsp:cNvSpPr/>
      </dsp:nvSpPr>
      <dsp:spPr>
        <a:xfrm>
          <a:off x="1785088" y="3013435"/>
          <a:ext cx="1643510" cy="2776835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kern="1200" dirty="0" smtClean="0">
              <a:latin typeface="Palatino Linotype" pitchFamily="18" charset="0"/>
              <a:ea typeface="+mn-ea"/>
              <a:cs typeface="Arial" pitchFamily="34" charset="0"/>
            </a:rPr>
            <a:t>Objective 2</a:t>
          </a:r>
          <a:r>
            <a:rPr lang="en-US" sz="2100" i="1" kern="1200" dirty="0" smtClean="0">
              <a:latin typeface="Palatino Linotype" pitchFamily="18" charset="0"/>
              <a:ea typeface="+mn-ea"/>
              <a:cs typeface="Arial" pitchFamily="34" charset="0"/>
            </a:rPr>
            <a:t>      We will implement balanced assessments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i="1" kern="1200" dirty="0">
            <a:latin typeface="Palatino Linotype" pitchFamily="18" charset="0"/>
            <a:ea typeface="+mn-ea"/>
            <a:cs typeface="Arial" pitchFamily="34" charset="0"/>
          </a:endParaRPr>
        </a:p>
      </dsp:txBody>
      <dsp:txXfrm>
        <a:off x="1833225" y="3061572"/>
        <a:ext cx="1547236" cy="2680561"/>
      </dsp:txXfrm>
    </dsp:sp>
    <dsp:sp modelId="{DECB252D-90AA-4352-84CD-0D5C23710A4D}">
      <dsp:nvSpPr>
        <dsp:cNvPr id="0" name=""/>
        <dsp:cNvSpPr/>
      </dsp:nvSpPr>
      <dsp:spPr>
        <a:xfrm>
          <a:off x="3566654" y="3013435"/>
          <a:ext cx="1643510" cy="2776835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kern="1200" dirty="0" smtClean="0">
              <a:latin typeface="Palatino Linotype" pitchFamily="18" charset="0"/>
              <a:ea typeface="+mn-ea"/>
              <a:cs typeface="Arial" pitchFamily="34" charset="0"/>
            </a:rPr>
            <a:t>Objective 3</a:t>
          </a:r>
          <a:r>
            <a:rPr lang="en-US" sz="2100" i="1" kern="1200" dirty="0" smtClean="0">
              <a:latin typeface="Palatino Linotype" pitchFamily="18" charset="0"/>
              <a:ea typeface="+mn-ea"/>
              <a:cs typeface="Arial" pitchFamily="34" charset="0"/>
            </a:rPr>
            <a:t> We will improve opportunity and achievement</a:t>
          </a:r>
          <a:endParaRPr lang="en-US" sz="2100" i="1" kern="1200" dirty="0">
            <a:latin typeface="Palatino Linotype" pitchFamily="18" charset="0"/>
            <a:ea typeface="+mn-ea"/>
            <a:cs typeface="Arial" pitchFamily="34" charset="0"/>
          </a:endParaRPr>
        </a:p>
      </dsp:txBody>
      <dsp:txXfrm>
        <a:off x="3614791" y="3061572"/>
        <a:ext cx="1547236" cy="2680561"/>
      </dsp:txXfrm>
    </dsp:sp>
    <dsp:sp modelId="{1CEB2EAE-A4DB-4D67-857D-D459CF4028CF}">
      <dsp:nvSpPr>
        <dsp:cNvPr id="0" name=""/>
        <dsp:cNvSpPr/>
      </dsp:nvSpPr>
      <dsp:spPr>
        <a:xfrm>
          <a:off x="5348219" y="3013435"/>
          <a:ext cx="1643510" cy="2776835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kern="1200" dirty="0" smtClean="0">
              <a:latin typeface="Palatino Linotype" pitchFamily="18" charset="0"/>
              <a:ea typeface="+mn-ea"/>
              <a:cs typeface="Arial" pitchFamily="34" charset="0"/>
            </a:rPr>
            <a:t>Objective 4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i="1" kern="1200" dirty="0" smtClean="0">
              <a:latin typeface="Palatino Linotype" pitchFamily="18" charset="0"/>
              <a:ea typeface="+mn-ea"/>
              <a:cs typeface="Arial" pitchFamily="34" charset="0"/>
            </a:rPr>
            <a:t> We will create and expand partnerships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i="1" kern="1200" dirty="0">
            <a:latin typeface="Palatino Linotype" pitchFamily="18" charset="0"/>
            <a:ea typeface="+mn-ea"/>
            <a:cs typeface="Arial" pitchFamily="34" charset="0"/>
          </a:endParaRPr>
        </a:p>
      </dsp:txBody>
      <dsp:txXfrm>
        <a:off x="5396356" y="3061572"/>
        <a:ext cx="1547236" cy="2680561"/>
      </dsp:txXfrm>
    </dsp:sp>
    <dsp:sp modelId="{27AE852D-AB68-446E-9D79-42B3A9C1CDE1}">
      <dsp:nvSpPr>
        <dsp:cNvPr id="0" name=""/>
        <dsp:cNvSpPr/>
      </dsp:nvSpPr>
      <dsp:spPr>
        <a:xfrm>
          <a:off x="7129785" y="3013435"/>
          <a:ext cx="1643510" cy="2776835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kern="1200" dirty="0" smtClean="0">
              <a:latin typeface="Palatino Linotype" pitchFamily="18" charset="0"/>
              <a:ea typeface="+mn-ea"/>
              <a:cs typeface="Arial" pitchFamily="34" charset="0"/>
            </a:rPr>
            <a:t>Objective 5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1" kern="1200" dirty="0" smtClean="0">
              <a:latin typeface="Palatino Linotype" pitchFamily="18" charset="0"/>
              <a:ea typeface="+mn-ea"/>
              <a:cs typeface="Arial" pitchFamily="34" charset="0"/>
            </a:rPr>
            <a:t> We will optimize resources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i="1" kern="1200" dirty="0" smtClean="0">
            <a:latin typeface="Palatino Linotype" pitchFamily="18" charset="0"/>
            <a:ea typeface="+mn-ea"/>
            <a:cs typeface="Arial" pitchFamily="34" charset="0"/>
          </a:endParaRP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i="1" kern="1200" dirty="0">
            <a:latin typeface="Palatino Linotype" pitchFamily="18" charset="0"/>
            <a:ea typeface="+mn-ea"/>
            <a:cs typeface="Arial" pitchFamily="34" charset="0"/>
          </a:endParaRPr>
        </a:p>
      </dsp:txBody>
      <dsp:txXfrm>
        <a:off x="7177922" y="3061572"/>
        <a:ext cx="1547236" cy="2680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11B2-569F-4905-9C8C-474E738D56C9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A9890-B030-4A21-876B-A1F1650210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09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5234FDDA-3BDF-449A-8FBB-BE75A3F90921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5" y="4416099"/>
            <a:ext cx="5607711" cy="4182457"/>
          </a:xfrm>
          <a:prstGeom prst="rect">
            <a:avLst/>
          </a:prstGeom>
        </p:spPr>
        <p:txBody>
          <a:bodyPr vert="horz" lIns="88139" tIns="44070" rIns="88139" bIns="4407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00D3081E-9FB0-4576-801A-5714D823B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486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3081E-9FB0-4576-801A-5714D823B0D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67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1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4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2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69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94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6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72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3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284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31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08787-382B-4B03-9D08-EE99B8948B9F}" type="datetimeFigureOut">
              <a:rPr lang="en-US" smtClean="0"/>
              <a:pPr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91443-808A-48CE-9669-053F67EE9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42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572000"/>
            <a:ext cx="91440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33600" y="4450077"/>
            <a:ext cx="4724400" cy="1692771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3600" i="1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  <a:p>
            <a:pPr algn="ctr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School Board Work Session</a:t>
            </a:r>
            <a:endParaRPr lang="en-US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1600" i="1" dirty="0" smtClean="0">
                <a:solidFill>
                  <a:schemeClr val="accent1">
                    <a:lumMod val="50000"/>
                  </a:schemeClr>
                </a:solidFill>
              </a:rPr>
              <a:t>October 24, 2013</a:t>
            </a:r>
          </a:p>
          <a:p>
            <a:pPr algn="ctr"/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21" name="Picture 20" descr="Internal_Print_No_Background_Full_Colo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74614" y="228602"/>
            <a:ext cx="2859786" cy="142989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6200" y="2590800"/>
            <a:ext cx="9067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1">
                    <a:lumMod val="50000"/>
                  </a:schemeClr>
                </a:solidFill>
              </a:rPr>
              <a:t>Superintendent’s Funding Request 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Strategic Plan – One piece of the puzzle</a:t>
            </a:r>
            <a:endParaRPr lang="en-US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31" name="Picture 7" descr="C:\Users\cprice\AppData\Local\Microsoft\Windows\Temporary Internet Files\Content.IE5\L06LZ85X\MC900434854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5625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Needs vs. Balance Budget Direction</a:t>
            </a:r>
          </a:p>
          <a:p>
            <a:r>
              <a:rPr lang="en-US" dirty="0" smtClean="0"/>
              <a:t>Focus Areas from Strategic </a:t>
            </a:r>
            <a:r>
              <a:rPr lang="en-US" dirty="0"/>
              <a:t>P</a:t>
            </a:r>
            <a:r>
              <a:rPr lang="en-US" dirty="0" smtClean="0"/>
              <a:t>lan</a:t>
            </a:r>
          </a:p>
          <a:p>
            <a:r>
              <a:rPr lang="en-US" dirty="0" smtClean="0"/>
              <a:t>Focus Areas from Operational Areas</a:t>
            </a:r>
          </a:p>
          <a:p>
            <a:r>
              <a:rPr lang="en-US" dirty="0" smtClean="0"/>
              <a:t>Board input heard and duly recorded.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425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Buckets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914400" y="2206501"/>
            <a:ext cx="7543800" cy="1771675"/>
            <a:chOff x="609600" y="2476150"/>
            <a:chExt cx="7543800" cy="177167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09600" y="2476499"/>
              <a:ext cx="1752600" cy="175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038" y="2476499"/>
              <a:ext cx="1752600" cy="1752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9562" y="2476499"/>
              <a:ext cx="1752600" cy="1752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800" y="2476150"/>
              <a:ext cx="1752600" cy="1752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609600" y="3767085"/>
              <a:ext cx="1752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Invention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61038" y="3747344"/>
              <a:ext cx="1752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Innovation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69562" y="3767084"/>
              <a:ext cx="1752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Strategic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00800" y="3786160"/>
              <a:ext cx="1752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Operations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Right Brace 6"/>
          <p:cNvSpPr/>
          <p:nvPr/>
        </p:nvSpPr>
        <p:spPr>
          <a:xfrm rot="5400000">
            <a:off x="2495550" y="2457450"/>
            <a:ext cx="609600" cy="377190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52650" y="4692134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R&amp;D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85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0029007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113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4FFA49-FDBE-4F02-B149-464B2DC09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D84FFA49-FDBE-4F02-B149-464B2DC097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D84FFA49-FDBE-4F02-B149-464B2DC09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D84FFA49-FDBE-4F02-B149-464B2DC09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56A8A8-D22C-4CE5-B218-B2C84B8FE4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graphicEl>
                                              <a:dgm id="{8E56A8A8-D22C-4CE5-B218-B2C84B8FE4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8E56A8A8-D22C-4CE5-B218-B2C84B8FE4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8E56A8A8-D22C-4CE5-B218-B2C84B8FE4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B4F3B5-98F7-4F55-BF0E-92EE19BAA6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41B4F3B5-98F7-4F55-BF0E-92EE19BAA6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41B4F3B5-98F7-4F55-BF0E-92EE19BAA6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41B4F3B5-98F7-4F55-BF0E-92EE19BAA6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F39F73-B9D3-420A-96DC-81B7EE204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graphicEl>
                                              <a:dgm id="{FCF39F73-B9D3-420A-96DC-81B7EE204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FCF39F73-B9D3-420A-96DC-81B7EE204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FCF39F73-B9D3-420A-96DC-81B7EE204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Superintendent's Funding Request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Known</a:t>
            </a:r>
          </a:p>
          <a:p>
            <a:pPr lvl="1"/>
            <a:r>
              <a:rPr lang="en-US" dirty="0" smtClean="0"/>
              <a:t>VA/Division Standards</a:t>
            </a:r>
          </a:p>
          <a:p>
            <a:pPr lvl="1"/>
            <a:r>
              <a:rPr lang="en-US" dirty="0" smtClean="0"/>
              <a:t>Strategic Plan</a:t>
            </a:r>
          </a:p>
          <a:p>
            <a:pPr lvl="1"/>
            <a:r>
              <a:rPr lang="en-US" dirty="0" smtClean="0"/>
              <a:t>5 year planning</a:t>
            </a:r>
          </a:p>
          <a:p>
            <a:pPr lvl="1"/>
            <a:r>
              <a:rPr lang="en-US" dirty="0" smtClean="0"/>
              <a:t>Salary increase</a:t>
            </a:r>
          </a:p>
          <a:p>
            <a:pPr lvl="1"/>
            <a:r>
              <a:rPr lang="en-US" dirty="0" smtClean="0"/>
              <a:t>VRS rates / LCI</a:t>
            </a:r>
          </a:p>
          <a:p>
            <a:pPr lvl="1"/>
            <a:r>
              <a:rPr lang="en-US" dirty="0" smtClean="0"/>
              <a:t>Stakeholder input process</a:t>
            </a:r>
          </a:p>
          <a:p>
            <a:pPr lvl="1"/>
            <a:r>
              <a:rPr lang="en-US" dirty="0" smtClean="0"/>
              <a:t>Dept. Head review of past expenditures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Unknown</a:t>
            </a:r>
          </a:p>
          <a:p>
            <a:pPr lvl="1"/>
            <a:r>
              <a:rPr lang="en-US" dirty="0" smtClean="0"/>
              <a:t>Growth/Cost of doing Business</a:t>
            </a:r>
          </a:p>
          <a:p>
            <a:pPr lvl="1"/>
            <a:r>
              <a:rPr lang="en-US" dirty="0" smtClean="0"/>
              <a:t>VRS Rates</a:t>
            </a:r>
          </a:p>
          <a:p>
            <a:pPr lvl="1"/>
            <a:r>
              <a:rPr lang="en-US" dirty="0" smtClean="0"/>
              <a:t>LCI</a:t>
            </a:r>
          </a:p>
          <a:p>
            <a:pPr lvl="1"/>
            <a:r>
              <a:rPr lang="en-US" dirty="0" smtClean="0"/>
              <a:t>Sequestration Impact</a:t>
            </a:r>
          </a:p>
          <a:p>
            <a:pPr lvl="1"/>
            <a:r>
              <a:rPr lang="en-US" dirty="0" smtClean="0"/>
              <a:t>Enrollment Projections</a:t>
            </a:r>
          </a:p>
          <a:p>
            <a:pPr lvl="1"/>
            <a:r>
              <a:rPr lang="en-US" dirty="0" smtClean="0"/>
              <a:t>State/Local Revenues</a:t>
            </a:r>
          </a:p>
          <a:p>
            <a:pPr lvl="1"/>
            <a:r>
              <a:rPr lang="en-US" dirty="0" smtClean="0"/>
              <a:t>SOQ </a:t>
            </a:r>
            <a:r>
              <a:rPr lang="en-US" dirty="0" smtClean="0"/>
              <a:t>Benchmarking</a:t>
            </a:r>
          </a:p>
          <a:p>
            <a:pPr lvl="1"/>
            <a:r>
              <a:rPr lang="en-US" dirty="0" smtClean="0"/>
              <a:t>Governor’s Funding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1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Budget Calendar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05000" y="1371601"/>
            <a:ext cx="5943600" cy="3962400"/>
          </a:xfrm>
        </p:spPr>
        <p:txBody>
          <a:bodyPr/>
          <a:lstStyle/>
          <a:p>
            <a:r>
              <a:rPr lang="en-US" dirty="0" smtClean="0"/>
              <a:t>Nov 14 </a:t>
            </a:r>
          </a:p>
          <a:p>
            <a:pPr lvl="1"/>
            <a:r>
              <a:rPr lang="en-US" dirty="0" smtClean="0"/>
              <a:t>Local Revenue Update</a:t>
            </a:r>
          </a:p>
          <a:p>
            <a:pPr lvl="1"/>
            <a:r>
              <a:rPr lang="en-US" dirty="0" smtClean="0"/>
              <a:t>Additional Direction</a:t>
            </a:r>
            <a:endParaRPr lang="en-US" dirty="0"/>
          </a:p>
          <a:p>
            <a:r>
              <a:rPr lang="en-US" dirty="0" smtClean="0"/>
              <a:t>Dec 11</a:t>
            </a:r>
          </a:p>
          <a:p>
            <a:pPr lvl="1"/>
            <a:r>
              <a:rPr lang="en-US" dirty="0" smtClean="0"/>
              <a:t>Joint Meeting CIP</a:t>
            </a:r>
          </a:p>
          <a:p>
            <a:r>
              <a:rPr lang="en-US" dirty="0" smtClean="0"/>
              <a:t>Jan 16</a:t>
            </a:r>
          </a:p>
          <a:p>
            <a:pPr lvl="1"/>
            <a:r>
              <a:rPr lang="en-US" dirty="0" smtClean="0"/>
              <a:t>Superintendent’s Request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81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695221"/>
              </p:ext>
            </p:extLst>
          </p:nvPr>
        </p:nvGraphicFramePr>
        <p:xfrm>
          <a:off x="183590" y="533400"/>
          <a:ext cx="8776819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 the End of Meeting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Needs vs. Balance Budget Direction</a:t>
            </a:r>
          </a:p>
          <a:p>
            <a:r>
              <a:rPr lang="en-US" dirty="0" smtClean="0"/>
              <a:t>Focus Areas from Strategic </a:t>
            </a:r>
            <a:r>
              <a:rPr lang="en-US" dirty="0"/>
              <a:t>P</a:t>
            </a:r>
            <a:r>
              <a:rPr lang="en-US" dirty="0" smtClean="0"/>
              <a:t>lan</a:t>
            </a:r>
          </a:p>
          <a:p>
            <a:r>
              <a:rPr lang="en-US" dirty="0" smtClean="0"/>
              <a:t>Focus Areas from Operational Areas</a:t>
            </a:r>
          </a:p>
          <a:p>
            <a:r>
              <a:rPr lang="en-US" dirty="0" smtClean="0"/>
              <a:t>Board input heard and duly recorded.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2342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7&quot;&gt;&lt;property id=&quot;20148&quot; value=&quot;5&quot;/&gt;&lt;property id=&quot;20300&quot; value=&quot;Slide 7&quot;/&gt;&lt;property id=&quot;20307&quot; value=&quot;275&quot;/&gt;&lt;/object&gt;&lt;object type=&quot;3&quot; unique_id=&quot;10341&quot;&gt;&lt;property id=&quot;20148&quot; value=&quot;5&quot;/&gt;&lt;property id=&quot;20300&quot; value=&quot;Slide 3 - &amp;quot;Buckets&amp;quot;&quot;/&gt;&lt;property id=&quot;20307&quot; value=&quot;292&quot;/&gt;&lt;/object&gt;&lt;object type=&quot;3&quot; unique_id=&quot;10342&quot;&gt;&lt;property id=&quot;20148&quot; value=&quot;5&quot;/&gt;&lt;property id=&quot;20300&quot; value=&quot;Slide 5 - &amp;quot;Superintendent's Funding Request&amp;quot;&quot;/&gt;&lt;property id=&quot;20307&quot; value=&quot;291&quot;/&gt;&lt;/object&gt;&lt;object type=&quot;3&quot; unique_id=&quot;10406&quot;&gt;&lt;property id=&quot;20148&quot; value=&quot;5&quot;/&gt;&lt;property id=&quot;20300&quot; value=&quot;Slide 2 - &amp;quot;Meeting Objective&amp;quot;&quot;/&gt;&lt;property id=&quot;20307&quot; value=&quot;293&quot;/&gt;&lt;/object&gt;&lt;object type=&quot;3&quot; unique_id=&quot;10407&quot;&gt;&lt;property id=&quot;20148&quot; value=&quot;5&quot;/&gt;&lt;property id=&quot;20300&quot; value=&quot;Slide 4&quot;/&gt;&lt;property id=&quot;20307&quot; value=&quot;294&quot;/&gt;&lt;/object&gt;&lt;object type=&quot;3&quot; unique_id=&quot;10408&quot;&gt;&lt;property id=&quot;20148&quot; value=&quot;5&quot;/&gt;&lt;property id=&quot;20300&quot; value=&quot;Slide 6 - &amp;quot;Budget Calendar&amp;quot;&quot;/&gt;&lt;property id=&quot;20307&quot; value=&quot;295&quot;/&gt;&lt;/object&gt;&lt;object type=&quot;3&quot; unique_id=&quot;10437&quot;&gt;&lt;property id=&quot;20148&quot; value=&quot;5&quot;/&gt;&lt;property id=&quot;20300&quot; value=&quot;Slide 8 - &amp;quot;By the End of Meeting Objectives&amp;quot;&quot;/&gt;&lt;property id=&quot;20307&quot; value=&quot;296&quot;/&gt;&lt;/object&gt;&lt;/object&gt;&lt;object type=&quot;8&quot; unique_id=&quot;1004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13034</TotalTime>
  <Words>216</Words>
  <Application>Microsoft Office PowerPoint</Application>
  <PresentationFormat>On-screen Show (4:3)</PresentationFormat>
  <Paragraphs>61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Meeting Objective</vt:lpstr>
      <vt:lpstr>Buckets</vt:lpstr>
      <vt:lpstr>PowerPoint Presentation</vt:lpstr>
      <vt:lpstr>Superintendent's Funding Request</vt:lpstr>
      <vt:lpstr>Budget Calendar</vt:lpstr>
      <vt:lpstr>PowerPoint Presentation</vt:lpstr>
      <vt:lpstr>By the End of Meeting Objectives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Melissa Anderson</dc:creator>
  <cp:lastModifiedBy>Office of Technology</cp:lastModifiedBy>
  <cp:revision>949</cp:revision>
  <cp:lastPrinted>2013-10-24T21:14:39Z</cp:lastPrinted>
  <dcterms:created xsi:type="dcterms:W3CDTF">2012-08-15T16:01:48Z</dcterms:created>
  <dcterms:modified xsi:type="dcterms:W3CDTF">2013-10-24T21:34:13Z</dcterms:modified>
</cp:coreProperties>
</file>